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1" r:id="rId2"/>
  </p:sldIdLst>
  <p:sldSz cx="9906000" cy="6858000" type="A4"/>
  <p:notesSz cx="9929813" cy="679926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89"/>
    <p:restoredTop sz="94660"/>
  </p:normalViewPr>
  <p:slideViewPr>
    <p:cSldViewPr>
      <p:cViewPr varScale="1">
        <p:scale>
          <a:sx n="113" d="100"/>
          <a:sy n="113" d="100"/>
        </p:scale>
        <p:origin x="1302" y="10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Rectangle 1026"/>
          <p:cNvSpPr>
            <a:spLocks noGrp="1" noChangeArrowheads="1"/>
          </p:cNvSpPr>
          <p:nvPr>
            <p:ph type="hdr" sz="quarter"/>
          </p:nvPr>
        </p:nvSpPr>
        <p:spPr>
          <a:xfrm>
            <a:off x="2" y="1"/>
            <a:ext cx="4301297" cy="33990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690" tIns="45845" rIns="91690" bIns="45845" numCol="1" anchor="t" anchorCtr="0" compatLnSpc="1">
            <a:prstTxWarp prst="textNoShape">
              <a:avLst/>
            </a:prstTxWarp>
          </a:bodyPr>
          <a:lstStyle>
            <a:lvl1pPr defTabSz="916505">
              <a:defRPr sz="1200"/>
            </a:lvl1pPr>
          </a:lstStyle>
          <a:p>
            <a:endParaRPr lang="en-US" altLang="ja-JP"/>
          </a:p>
        </p:txBody>
      </p:sp>
      <p:sp>
        <p:nvSpPr>
          <p:cNvPr id="1108" name="Rectangle 1027"/>
          <p:cNvSpPr>
            <a:spLocks noGrp="1" noChangeArrowheads="1"/>
          </p:cNvSpPr>
          <p:nvPr>
            <p:ph type="dt" sz="quarter" idx="1"/>
          </p:nvPr>
        </p:nvSpPr>
        <p:spPr>
          <a:xfrm>
            <a:off x="5628518" y="1"/>
            <a:ext cx="4301297" cy="33990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690" tIns="45845" rIns="91690" bIns="45845" numCol="1" anchor="t" anchorCtr="0" compatLnSpc="1">
            <a:prstTxWarp prst="textNoShape">
              <a:avLst/>
            </a:prstTxWarp>
          </a:bodyPr>
          <a:lstStyle>
            <a:lvl1pPr algn="r" defTabSz="916505">
              <a:defRPr sz="1200"/>
            </a:lvl1pPr>
          </a:lstStyle>
          <a:p>
            <a:endParaRPr lang="en-US" altLang="ja-JP"/>
          </a:p>
        </p:txBody>
      </p:sp>
      <p:sp>
        <p:nvSpPr>
          <p:cNvPr id="1109" name="Rectangle 1028"/>
          <p:cNvSpPr>
            <a:spLocks noGrp="1" noChangeArrowheads="1"/>
          </p:cNvSpPr>
          <p:nvPr>
            <p:ph type="ftr" sz="quarter" idx="2"/>
          </p:nvPr>
        </p:nvSpPr>
        <p:spPr>
          <a:xfrm>
            <a:off x="2" y="6459354"/>
            <a:ext cx="4301297" cy="33990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690" tIns="45845" rIns="91690" bIns="45845" numCol="1" anchor="b" anchorCtr="0" compatLnSpc="1">
            <a:prstTxWarp prst="textNoShape">
              <a:avLst/>
            </a:prstTxWarp>
          </a:bodyPr>
          <a:lstStyle>
            <a:lvl1pPr defTabSz="916505">
              <a:defRPr sz="1200"/>
            </a:lvl1pPr>
          </a:lstStyle>
          <a:p>
            <a:endParaRPr lang="en-US" altLang="ja-JP"/>
          </a:p>
        </p:txBody>
      </p:sp>
      <p:sp>
        <p:nvSpPr>
          <p:cNvPr id="1110" name="Rectangle 1029"/>
          <p:cNvSpPr>
            <a:spLocks noGrp="1" noChangeArrowheads="1"/>
          </p:cNvSpPr>
          <p:nvPr>
            <p:ph type="sldNum" sz="quarter" idx="3"/>
          </p:nvPr>
        </p:nvSpPr>
        <p:spPr>
          <a:xfrm>
            <a:off x="5628518" y="6459354"/>
            <a:ext cx="4301297" cy="33990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690" tIns="45845" rIns="91690" bIns="45845" numCol="1" anchor="b" anchorCtr="0" compatLnSpc="1">
            <a:prstTxWarp prst="textNoShape">
              <a:avLst/>
            </a:prstTxWarp>
          </a:bodyPr>
          <a:lstStyle>
            <a:lvl1pPr algn="r" defTabSz="916505">
              <a:defRPr sz="1200"/>
            </a:lvl1pPr>
          </a:lstStyle>
          <a:p>
            <a:fld id="{09ABDF7D-EA09-4149-941C-A64908CDC4C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181006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919" cy="339963"/>
          </a:xfrm>
          <a:prstGeom prst="rect">
            <a:avLst/>
          </a:prstGeom>
        </p:spPr>
        <p:txBody>
          <a:bodyPr vert="horz" lIns="92135" tIns="46067" rIns="92135" bIns="4606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4596" y="0"/>
            <a:ext cx="4302919" cy="339963"/>
          </a:xfrm>
          <a:prstGeom prst="rect">
            <a:avLst/>
          </a:prstGeom>
        </p:spPr>
        <p:txBody>
          <a:bodyPr vert="horz" lIns="92135" tIns="46067" rIns="92135" bIns="46067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124200" y="509588"/>
            <a:ext cx="3681413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35" tIns="46067" rIns="92135" bIns="46067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2981" y="3229650"/>
            <a:ext cx="7943850" cy="3059668"/>
          </a:xfrm>
          <a:prstGeom prst="rect">
            <a:avLst/>
          </a:prstGeom>
        </p:spPr>
        <p:txBody>
          <a:bodyPr vert="horz" lIns="92135" tIns="46067" rIns="92135" bIns="4606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58120"/>
            <a:ext cx="4302919" cy="339963"/>
          </a:xfrm>
          <a:prstGeom prst="rect">
            <a:avLst/>
          </a:prstGeom>
        </p:spPr>
        <p:txBody>
          <a:bodyPr vert="horz" lIns="92135" tIns="46067" rIns="92135" bIns="4606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4596" y="6458120"/>
            <a:ext cx="4302919" cy="339963"/>
          </a:xfrm>
          <a:prstGeom prst="rect">
            <a:avLst/>
          </a:prstGeom>
        </p:spPr>
        <p:txBody>
          <a:bodyPr vert="horz" lIns="92135" tIns="46067" rIns="92135" bIns="46067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742950" y="2129937"/>
            <a:ext cx="8420100" cy="147051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967"/>
          </a:xfrm>
        </p:spPr>
        <p:txBody>
          <a:bodyPr/>
          <a:lstStyle>
            <a:lvl1pPr marL="0" indent="0" algn="ctr">
              <a:buNone/>
              <a:defRPr/>
            </a:lvl1pPr>
            <a:lvl2pPr marL="316520" indent="0" algn="ctr">
              <a:buNone/>
              <a:defRPr/>
            </a:lvl2pPr>
            <a:lvl3pPr marL="633039" indent="0" algn="ctr">
              <a:buNone/>
              <a:defRPr/>
            </a:lvl3pPr>
            <a:lvl4pPr marL="949559" indent="0" algn="ctr">
              <a:buNone/>
              <a:defRPr/>
            </a:lvl4pPr>
            <a:lvl5pPr marL="1266078" indent="0" algn="ctr">
              <a:buNone/>
              <a:defRPr/>
            </a:lvl5pPr>
            <a:lvl6pPr marL="1582598" indent="0" algn="ctr">
              <a:buNone/>
              <a:defRPr/>
            </a:lvl6pPr>
            <a:lvl7pPr marL="1899117" indent="0" algn="ctr">
              <a:buNone/>
              <a:defRPr/>
            </a:lvl7pPr>
            <a:lvl8pPr marL="2215637" indent="0" algn="ctr">
              <a:buNone/>
              <a:defRPr/>
            </a:lvl8pPr>
            <a:lvl9pPr marL="2532156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3AC141-AB33-4373-A1A2-528AA48EB91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60720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30167E-4B43-4492-A7C6-CBB0F686499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99342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6" y="609967"/>
            <a:ext cx="2105025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42951" y="609967"/>
            <a:ext cx="6094942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704DF6-FEE5-46C2-9CB8-8F01EE0E4F5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89310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BE35D-CB7B-4664-BA99-C06F8B9B2AE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740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781933" y="4407145"/>
            <a:ext cx="8420100" cy="1361709"/>
          </a:xfrm>
        </p:spPr>
        <p:txBody>
          <a:bodyPr anchor="t"/>
          <a:lstStyle>
            <a:lvl1pPr algn="l">
              <a:defRPr sz="2769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1933" y="2906958"/>
            <a:ext cx="8420100" cy="1500187"/>
          </a:xfrm>
        </p:spPr>
        <p:txBody>
          <a:bodyPr anchor="b"/>
          <a:lstStyle>
            <a:lvl1pPr marL="0" indent="0">
              <a:buNone/>
              <a:defRPr sz="1385"/>
            </a:lvl1pPr>
            <a:lvl2pPr marL="316520" indent="0">
              <a:buNone/>
              <a:defRPr sz="1246"/>
            </a:lvl2pPr>
            <a:lvl3pPr marL="633039" indent="0">
              <a:buNone/>
              <a:defRPr sz="1108"/>
            </a:lvl3pPr>
            <a:lvl4pPr marL="949559" indent="0">
              <a:buNone/>
              <a:defRPr sz="969"/>
            </a:lvl4pPr>
            <a:lvl5pPr marL="1266078" indent="0">
              <a:buNone/>
              <a:defRPr sz="969"/>
            </a:lvl5pPr>
            <a:lvl6pPr marL="1582598" indent="0">
              <a:buNone/>
              <a:defRPr sz="969"/>
            </a:lvl6pPr>
            <a:lvl7pPr marL="1899117" indent="0">
              <a:buNone/>
              <a:defRPr sz="969"/>
            </a:lvl7pPr>
            <a:lvl8pPr marL="2215637" indent="0">
              <a:buNone/>
              <a:defRPr sz="969"/>
            </a:lvl8pPr>
            <a:lvl9pPr marL="2532156" indent="0">
              <a:buNone/>
              <a:defRPr sz="9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A5924E-DB11-4FEB-86D4-81ACB24B963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70094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42950" y="1981567"/>
            <a:ext cx="4099983" cy="4114800"/>
          </a:xfrm>
        </p:spPr>
        <p:txBody>
          <a:bodyPr/>
          <a:lstStyle>
            <a:lvl1pPr>
              <a:defRPr sz="1938"/>
            </a:lvl1pPr>
            <a:lvl2pPr>
              <a:defRPr sz="1662"/>
            </a:lvl2pPr>
            <a:lvl3pPr>
              <a:defRPr sz="1385"/>
            </a:lvl3pPr>
            <a:lvl4pPr>
              <a:defRPr sz="1246"/>
            </a:lvl4pPr>
            <a:lvl5pPr>
              <a:defRPr sz="1246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63067" y="1981567"/>
            <a:ext cx="4099983" cy="4114800"/>
          </a:xfrm>
        </p:spPr>
        <p:txBody>
          <a:bodyPr/>
          <a:lstStyle>
            <a:lvl1pPr>
              <a:defRPr sz="1938"/>
            </a:lvl1pPr>
            <a:lvl2pPr>
              <a:defRPr sz="1662"/>
            </a:lvl2pPr>
            <a:lvl3pPr>
              <a:defRPr sz="1385"/>
            </a:lvl3pPr>
            <a:lvl4pPr>
              <a:defRPr sz="1246"/>
            </a:lvl4pPr>
            <a:lvl5pPr>
              <a:defRPr sz="1246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C7AA41-9CCF-4141-8FB4-BB4D345707B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1654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>
          <a:xfrm>
            <a:off x="495300" y="274760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358"/>
            <a:ext cx="4377444" cy="639640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20" indent="0">
              <a:buNone/>
              <a:defRPr sz="1385" b="1"/>
            </a:lvl2pPr>
            <a:lvl3pPr marL="633039" indent="0">
              <a:buNone/>
              <a:defRPr sz="1246" b="1"/>
            </a:lvl3pPr>
            <a:lvl4pPr marL="949559" indent="0">
              <a:buNone/>
              <a:defRPr sz="1108" b="1"/>
            </a:lvl4pPr>
            <a:lvl5pPr marL="1266078" indent="0">
              <a:buNone/>
              <a:defRPr sz="1108" b="1"/>
            </a:lvl5pPr>
            <a:lvl6pPr marL="1582598" indent="0">
              <a:buNone/>
              <a:defRPr sz="1108" b="1"/>
            </a:lvl6pPr>
            <a:lvl7pPr marL="1899117" indent="0">
              <a:buNone/>
              <a:defRPr sz="1108" b="1"/>
            </a:lvl7pPr>
            <a:lvl8pPr marL="2215637" indent="0">
              <a:buNone/>
              <a:defRPr sz="1108" b="1"/>
            </a:lvl8pPr>
            <a:lvl9pPr marL="2532156" indent="0">
              <a:buNone/>
              <a:defRPr sz="1108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997"/>
            <a:ext cx="4377444" cy="3951043"/>
          </a:xfrm>
        </p:spPr>
        <p:txBody>
          <a:bodyPr/>
          <a:lstStyle>
            <a:lvl1pPr>
              <a:defRPr sz="1662"/>
            </a:lvl1pPr>
            <a:lvl2pPr>
              <a:defRPr sz="1385"/>
            </a:lvl2pPr>
            <a:lvl3pPr>
              <a:defRPr sz="1246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3259" y="1535358"/>
            <a:ext cx="4377442" cy="639640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20" indent="0">
              <a:buNone/>
              <a:defRPr sz="1385" b="1"/>
            </a:lvl2pPr>
            <a:lvl3pPr marL="633039" indent="0">
              <a:buNone/>
              <a:defRPr sz="1246" b="1"/>
            </a:lvl3pPr>
            <a:lvl4pPr marL="949559" indent="0">
              <a:buNone/>
              <a:defRPr sz="1108" b="1"/>
            </a:lvl4pPr>
            <a:lvl5pPr marL="1266078" indent="0">
              <a:buNone/>
              <a:defRPr sz="1108" b="1"/>
            </a:lvl5pPr>
            <a:lvl6pPr marL="1582598" indent="0">
              <a:buNone/>
              <a:defRPr sz="1108" b="1"/>
            </a:lvl6pPr>
            <a:lvl7pPr marL="1899117" indent="0">
              <a:buNone/>
              <a:defRPr sz="1108" b="1"/>
            </a:lvl7pPr>
            <a:lvl8pPr marL="2215637" indent="0">
              <a:buNone/>
              <a:defRPr sz="1108" b="1"/>
            </a:lvl8pPr>
            <a:lvl9pPr marL="2532156" indent="0">
              <a:buNone/>
              <a:defRPr sz="1108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3259" y="2174997"/>
            <a:ext cx="4377442" cy="3951043"/>
          </a:xfrm>
        </p:spPr>
        <p:txBody>
          <a:bodyPr/>
          <a:lstStyle>
            <a:lvl1pPr>
              <a:defRPr sz="1662"/>
            </a:lvl1pPr>
            <a:lvl2pPr>
              <a:defRPr sz="1385"/>
            </a:lvl2pPr>
            <a:lvl3pPr>
              <a:defRPr sz="1246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9531A1-0043-4DB7-AE1D-8F52E026A25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22651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22E555-F2B6-4AE1-B488-1B7864F6CBF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2595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5CA186-7A2C-406D-BA44-9BD58A00F30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29945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95300" y="272562"/>
            <a:ext cx="3258433" cy="1162783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2562"/>
            <a:ext cx="5537728" cy="5853479"/>
          </a:xfrm>
        </p:spPr>
        <p:txBody>
          <a:bodyPr/>
          <a:lstStyle>
            <a:lvl1pPr>
              <a:defRPr sz="2215"/>
            </a:lvl1pPr>
            <a:lvl2pPr>
              <a:defRPr sz="1938"/>
            </a:lvl2pPr>
            <a:lvl3pPr>
              <a:defRPr sz="1662"/>
            </a:lvl3pPr>
            <a:lvl4pPr>
              <a:defRPr sz="1385"/>
            </a:lvl4pPr>
            <a:lvl5pPr>
              <a:defRPr sz="1385"/>
            </a:lvl5pPr>
            <a:lvl6pPr>
              <a:defRPr sz="1385"/>
            </a:lvl6pPr>
            <a:lvl7pPr>
              <a:defRPr sz="1385"/>
            </a:lvl7pPr>
            <a:lvl8pPr>
              <a:defRPr sz="1385"/>
            </a:lvl8pPr>
            <a:lvl9pPr>
              <a:defRPr sz="138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344"/>
            <a:ext cx="3258433" cy="4690696"/>
          </a:xfrm>
        </p:spPr>
        <p:txBody>
          <a:bodyPr/>
          <a:lstStyle>
            <a:lvl1pPr marL="0" indent="0">
              <a:buNone/>
              <a:defRPr sz="969"/>
            </a:lvl1pPr>
            <a:lvl2pPr marL="316520" indent="0">
              <a:buNone/>
              <a:defRPr sz="831"/>
            </a:lvl2pPr>
            <a:lvl3pPr marL="633039" indent="0">
              <a:buNone/>
              <a:defRPr sz="692"/>
            </a:lvl3pPr>
            <a:lvl4pPr marL="949559" indent="0">
              <a:buNone/>
              <a:defRPr sz="623"/>
            </a:lvl4pPr>
            <a:lvl5pPr marL="1266078" indent="0">
              <a:buNone/>
              <a:defRPr sz="623"/>
            </a:lvl5pPr>
            <a:lvl6pPr marL="1582598" indent="0">
              <a:buNone/>
              <a:defRPr sz="623"/>
            </a:lvl6pPr>
            <a:lvl7pPr marL="1899117" indent="0">
              <a:buNone/>
              <a:defRPr sz="623"/>
            </a:lvl7pPr>
            <a:lvl8pPr marL="2215637" indent="0">
              <a:buNone/>
              <a:defRPr sz="623"/>
            </a:lvl8pPr>
            <a:lvl9pPr marL="2532156" indent="0">
              <a:buNone/>
              <a:defRPr sz="62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F671A6-7EDB-4B79-AAB8-060E173352D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2377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942219" y="4800600"/>
            <a:ext cx="5943600" cy="567104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2219" y="613263"/>
            <a:ext cx="5943600" cy="4114800"/>
          </a:xfrm>
        </p:spPr>
        <p:txBody>
          <a:bodyPr/>
          <a:lstStyle>
            <a:lvl1pPr marL="0" indent="0">
              <a:buNone/>
              <a:defRPr sz="2215"/>
            </a:lvl1pPr>
            <a:lvl2pPr marL="316520" indent="0">
              <a:buNone/>
              <a:defRPr sz="1938"/>
            </a:lvl2pPr>
            <a:lvl3pPr marL="633039" indent="0">
              <a:buNone/>
              <a:defRPr sz="1662"/>
            </a:lvl3pPr>
            <a:lvl4pPr marL="949559" indent="0">
              <a:buNone/>
              <a:defRPr sz="1385"/>
            </a:lvl4pPr>
            <a:lvl5pPr marL="1266078" indent="0">
              <a:buNone/>
              <a:defRPr sz="1385"/>
            </a:lvl5pPr>
            <a:lvl6pPr marL="1582598" indent="0">
              <a:buNone/>
              <a:defRPr sz="1385"/>
            </a:lvl6pPr>
            <a:lvl7pPr marL="1899117" indent="0">
              <a:buNone/>
              <a:defRPr sz="1385"/>
            </a:lvl7pPr>
            <a:lvl8pPr marL="2215637" indent="0">
              <a:buNone/>
              <a:defRPr sz="1385"/>
            </a:lvl8pPr>
            <a:lvl9pPr marL="2532156" indent="0">
              <a:buNone/>
              <a:defRPr sz="1385"/>
            </a:lvl9pPr>
          </a:lstStyle>
          <a:p>
            <a:endParaRPr lang="ja-JP" altLang="en-US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2219" y="5367704"/>
            <a:ext cx="5943600" cy="804496"/>
          </a:xfrm>
        </p:spPr>
        <p:txBody>
          <a:bodyPr/>
          <a:lstStyle>
            <a:lvl1pPr marL="0" indent="0">
              <a:buNone/>
              <a:defRPr sz="969"/>
            </a:lvl1pPr>
            <a:lvl2pPr marL="316520" indent="0">
              <a:buNone/>
              <a:defRPr sz="831"/>
            </a:lvl2pPr>
            <a:lvl3pPr marL="633039" indent="0">
              <a:buNone/>
              <a:defRPr sz="692"/>
            </a:lvl3pPr>
            <a:lvl4pPr marL="949559" indent="0">
              <a:buNone/>
              <a:defRPr sz="623"/>
            </a:lvl4pPr>
            <a:lvl5pPr marL="1266078" indent="0">
              <a:buNone/>
              <a:defRPr sz="623"/>
            </a:lvl5pPr>
            <a:lvl6pPr marL="1582598" indent="0">
              <a:buNone/>
              <a:defRPr sz="623"/>
            </a:lvl6pPr>
            <a:lvl7pPr marL="1899117" indent="0">
              <a:buNone/>
              <a:defRPr sz="623"/>
            </a:lvl7pPr>
            <a:lvl8pPr marL="2215637" indent="0">
              <a:buNone/>
              <a:defRPr sz="623"/>
            </a:lvl8pPr>
            <a:lvl9pPr marL="2532156" indent="0">
              <a:buNone/>
              <a:defRPr sz="62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47AC7C-AEF1-4143-AAF8-D10EC0DBBE8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37077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50" y="609967"/>
            <a:ext cx="84201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2950" y="1981567"/>
            <a:ext cx="84201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42950" y="6248034"/>
            <a:ext cx="20637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69"/>
            </a:lvl1pPr>
          </a:lstStyle>
          <a:p>
            <a:endParaRPr lang="en-US" altLang="ja-JP"/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48034"/>
            <a:ext cx="31369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969"/>
            </a:lvl1pPr>
          </a:lstStyle>
          <a:p>
            <a:endParaRPr lang="en-US" altLang="ja-JP"/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99300" y="6248034"/>
            <a:ext cx="20637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69"/>
            </a:lvl1pPr>
          </a:lstStyle>
          <a:p>
            <a:fld id="{285C8AD1-9820-4538-B413-38979CBC838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3046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3046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3046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3046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3046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316520" algn="ctr" rtl="0" fontAlgn="base">
        <a:spcBef>
          <a:spcPct val="0"/>
        </a:spcBef>
        <a:spcAft>
          <a:spcPct val="0"/>
        </a:spcAft>
        <a:defRPr kumimoji="1" sz="3046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633039" algn="ctr" rtl="0" fontAlgn="base">
        <a:spcBef>
          <a:spcPct val="0"/>
        </a:spcBef>
        <a:spcAft>
          <a:spcPct val="0"/>
        </a:spcAft>
        <a:defRPr kumimoji="1" sz="3046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949559" algn="ctr" rtl="0" fontAlgn="base">
        <a:spcBef>
          <a:spcPct val="0"/>
        </a:spcBef>
        <a:spcAft>
          <a:spcPct val="0"/>
        </a:spcAft>
        <a:defRPr kumimoji="1" sz="3046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266078" algn="ctr" rtl="0" fontAlgn="base">
        <a:spcBef>
          <a:spcPct val="0"/>
        </a:spcBef>
        <a:spcAft>
          <a:spcPct val="0"/>
        </a:spcAft>
        <a:defRPr kumimoji="1" sz="3046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237390" indent="-237390" algn="l" rtl="0" fontAlgn="base">
        <a:spcBef>
          <a:spcPct val="20000"/>
        </a:spcBef>
        <a:spcAft>
          <a:spcPct val="0"/>
        </a:spcAft>
        <a:buChar char="•"/>
        <a:defRPr kumimoji="1" sz="2215">
          <a:solidFill>
            <a:schemeClr val="tx1"/>
          </a:solidFill>
          <a:latin typeface="+mn-lt"/>
          <a:ea typeface="+mn-ea"/>
          <a:cs typeface="+mn-cs"/>
        </a:defRPr>
      </a:lvl1pPr>
      <a:lvl2pPr marL="514344" indent="-197825" algn="l" rtl="0" fontAlgn="base">
        <a:spcBef>
          <a:spcPct val="20000"/>
        </a:spcBef>
        <a:spcAft>
          <a:spcPct val="0"/>
        </a:spcAft>
        <a:buChar char="–"/>
        <a:defRPr kumimoji="1" sz="1938">
          <a:solidFill>
            <a:schemeClr val="tx1"/>
          </a:solidFill>
          <a:latin typeface="+mn-lt"/>
          <a:ea typeface="+mn-ea"/>
        </a:defRPr>
      </a:lvl2pPr>
      <a:lvl3pPr marL="791299" indent="-158260" algn="l" rtl="0" fontAlgn="base">
        <a:spcBef>
          <a:spcPct val="20000"/>
        </a:spcBef>
        <a:spcAft>
          <a:spcPct val="0"/>
        </a:spcAft>
        <a:buChar char="•"/>
        <a:defRPr kumimoji="1" sz="1662">
          <a:solidFill>
            <a:schemeClr val="tx1"/>
          </a:solidFill>
          <a:latin typeface="+mn-lt"/>
          <a:ea typeface="+mn-ea"/>
        </a:defRPr>
      </a:lvl3pPr>
      <a:lvl4pPr marL="1107818" indent="-158260" algn="l" rtl="0" fontAlgn="base">
        <a:spcBef>
          <a:spcPct val="20000"/>
        </a:spcBef>
        <a:spcAft>
          <a:spcPct val="0"/>
        </a:spcAft>
        <a:buChar char="–"/>
        <a:defRPr kumimoji="1" sz="1385">
          <a:solidFill>
            <a:schemeClr val="tx1"/>
          </a:solidFill>
          <a:latin typeface="+mn-lt"/>
          <a:ea typeface="+mn-ea"/>
        </a:defRPr>
      </a:lvl4pPr>
      <a:lvl5pPr marL="1424338" indent="-158260" algn="l" rtl="0" fontAlgn="base">
        <a:spcBef>
          <a:spcPct val="20000"/>
        </a:spcBef>
        <a:spcAft>
          <a:spcPct val="0"/>
        </a:spcAft>
        <a:buChar char="»"/>
        <a:defRPr kumimoji="1" sz="1385">
          <a:solidFill>
            <a:schemeClr val="tx1"/>
          </a:solidFill>
          <a:latin typeface="+mn-lt"/>
          <a:ea typeface="+mn-ea"/>
        </a:defRPr>
      </a:lvl5pPr>
      <a:lvl6pPr marL="1740858" indent="-158260" algn="l" rtl="0" fontAlgn="base">
        <a:spcBef>
          <a:spcPct val="20000"/>
        </a:spcBef>
        <a:spcAft>
          <a:spcPct val="0"/>
        </a:spcAft>
        <a:buChar char="»"/>
        <a:defRPr kumimoji="1" sz="1385">
          <a:solidFill>
            <a:schemeClr val="tx1"/>
          </a:solidFill>
          <a:latin typeface="+mn-lt"/>
          <a:ea typeface="+mn-ea"/>
        </a:defRPr>
      </a:lvl6pPr>
      <a:lvl7pPr marL="2057377" indent="-158260" algn="l" rtl="0" fontAlgn="base">
        <a:spcBef>
          <a:spcPct val="20000"/>
        </a:spcBef>
        <a:spcAft>
          <a:spcPct val="0"/>
        </a:spcAft>
        <a:buChar char="»"/>
        <a:defRPr kumimoji="1" sz="1385">
          <a:solidFill>
            <a:schemeClr val="tx1"/>
          </a:solidFill>
          <a:latin typeface="+mn-lt"/>
          <a:ea typeface="+mn-ea"/>
        </a:defRPr>
      </a:lvl7pPr>
      <a:lvl8pPr marL="2373897" indent="-158260" algn="l" rtl="0" fontAlgn="base">
        <a:spcBef>
          <a:spcPct val="20000"/>
        </a:spcBef>
        <a:spcAft>
          <a:spcPct val="0"/>
        </a:spcAft>
        <a:buChar char="»"/>
        <a:defRPr kumimoji="1" sz="1385">
          <a:solidFill>
            <a:schemeClr val="tx1"/>
          </a:solidFill>
          <a:latin typeface="+mn-lt"/>
          <a:ea typeface="+mn-ea"/>
        </a:defRPr>
      </a:lvl8pPr>
      <a:lvl9pPr marL="2690416" indent="-158260" algn="l" rtl="0" fontAlgn="base">
        <a:spcBef>
          <a:spcPct val="20000"/>
        </a:spcBef>
        <a:spcAft>
          <a:spcPct val="0"/>
        </a:spcAft>
        <a:buChar char="»"/>
        <a:defRPr kumimoji="1" sz="1385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20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39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59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078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598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117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637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156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" name="テキスト ボックス 1"/>
          <p:cNvSpPr txBox="1"/>
          <p:nvPr/>
        </p:nvSpPr>
        <p:spPr>
          <a:xfrm>
            <a:off x="688854" y="154507"/>
            <a:ext cx="46241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ja-JP" altLang="en-US" b="1" dirty="0">
                <a:solidFill>
                  <a:prstClr val="black"/>
                </a:solidFill>
                <a:latin typeface="Yu Gothic UI"/>
                <a:ea typeface="Yu Gothic UI"/>
              </a:rPr>
              <a:t>◆デンソー大安　</a:t>
            </a:r>
            <a:r>
              <a:rPr lang="en-US" altLang="ja-JP" b="1" dirty="0">
                <a:solidFill>
                  <a:prstClr val="black"/>
                </a:solidFill>
                <a:latin typeface="Yu Gothic UI"/>
                <a:ea typeface="Yu Gothic UI"/>
              </a:rPr>
              <a:t>M</a:t>
            </a:r>
            <a:r>
              <a:rPr lang="ja-JP" altLang="en-US" b="1" dirty="0">
                <a:solidFill>
                  <a:prstClr val="black"/>
                </a:solidFill>
                <a:latin typeface="Yu Gothic UI"/>
                <a:ea typeface="Yu Gothic UI"/>
              </a:rPr>
              <a:t>駐車場のご案内</a:t>
            </a:r>
          </a:p>
        </p:txBody>
      </p:sp>
      <p:pic>
        <p:nvPicPr>
          <p:cNvPr id="1113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358" y="1545630"/>
            <a:ext cx="6558223" cy="4818635"/>
          </a:xfrm>
          <a:prstGeom prst="rect">
            <a:avLst/>
          </a:prstGeom>
          <a:noFill/>
          <a:ln>
            <a:noFill/>
          </a:ln>
        </p:spPr>
      </p:pic>
      <p:sp>
        <p:nvSpPr>
          <p:cNvPr id="1114" name="テキスト ボックス 3"/>
          <p:cNvSpPr txBox="1"/>
          <p:nvPr/>
        </p:nvSpPr>
        <p:spPr>
          <a:xfrm>
            <a:off x="3369821" y="500323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>
              <a:defRPr/>
            </a:pP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正門</a:t>
            </a:r>
          </a:p>
        </p:txBody>
      </p:sp>
      <p:sp>
        <p:nvSpPr>
          <p:cNvPr id="1115" name="テキスト ボックス 5"/>
          <p:cNvSpPr txBox="1"/>
          <p:nvPr/>
        </p:nvSpPr>
        <p:spPr>
          <a:xfrm>
            <a:off x="5984328" y="5645767"/>
            <a:ext cx="962123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>
              <a:defRPr/>
            </a:pPr>
            <a:r>
              <a:rPr lang="ja-JP" altLang="en-US" sz="8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ファミリーマート様</a:t>
            </a:r>
          </a:p>
        </p:txBody>
      </p:sp>
      <p:sp>
        <p:nvSpPr>
          <p:cNvPr id="1116" name="正方形/長方形 6"/>
          <p:cNvSpPr/>
          <p:nvPr/>
        </p:nvSpPr>
        <p:spPr>
          <a:xfrm>
            <a:off x="4725938" y="3409229"/>
            <a:ext cx="313246" cy="30064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ja-JP" altLang="en-US" sz="1274">
              <a:solidFill>
                <a:prstClr val="white"/>
              </a:solidFill>
              <a:latin typeface="Yu Gothic UI"/>
              <a:ea typeface="Yu Gothic UI"/>
            </a:endParaRPr>
          </a:p>
        </p:txBody>
      </p:sp>
      <p:sp>
        <p:nvSpPr>
          <p:cNvPr id="1117" name="テキスト ボックス 11"/>
          <p:cNvSpPr txBox="1"/>
          <p:nvPr/>
        </p:nvSpPr>
        <p:spPr>
          <a:xfrm>
            <a:off x="4156909" y="710296"/>
            <a:ext cx="4400564" cy="46166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 defTabSz="685800"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グラウンド・体育館　☚　Ｍ駐車場</a:t>
            </a:r>
          </a:p>
        </p:txBody>
      </p:sp>
      <p:sp>
        <p:nvSpPr>
          <p:cNvPr id="1118" name="テキスト ボックス 8"/>
          <p:cNvSpPr txBox="1"/>
          <p:nvPr/>
        </p:nvSpPr>
        <p:spPr>
          <a:xfrm>
            <a:off x="5693658" y="5868905"/>
            <a:ext cx="359009" cy="67582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 defTabSz="685800">
              <a:defRPr/>
            </a:pPr>
            <a:r>
              <a:rPr lang="ja-JP" altLang="en-US" sz="1133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至高見台</a:t>
            </a:r>
          </a:p>
        </p:txBody>
      </p:sp>
      <p:cxnSp>
        <p:nvCxnSpPr>
          <p:cNvPr id="1119" name="直線矢印コネクタ 13"/>
          <p:cNvCxnSpPr>
            <a:cxnSpLocks/>
          </p:cNvCxnSpPr>
          <p:nvPr/>
        </p:nvCxnSpPr>
        <p:spPr>
          <a:xfrm flipV="1">
            <a:off x="5756168" y="3818056"/>
            <a:ext cx="1224671" cy="30777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20" name="グループ化 22"/>
          <p:cNvGrpSpPr/>
          <p:nvPr/>
        </p:nvGrpSpPr>
        <p:grpSpPr>
          <a:xfrm>
            <a:off x="5629395" y="3857497"/>
            <a:ext cx="366689" cy="1012185"/>
            <a:chOff x="8292662" y="2552080"/>
            <a:chExt cx="452529" cy="936104"/>
          </a:xfrm>
        </p:grpSpPr>
        <p:sp>
          <p:nvSpPr>
            <p:cNvPr id="1121" name="1 つの角を切り取った四角形 4"/>
            <p:cNvSpPr/>
            <p:nvPr/>
          </p:nvSpPr>
          <p:spPr>
            <a:xfrm rot="10800000">
              <a:off x="8292662" y="2552080"/>
              <a:ext cx="354038" cy="936104"/>
            </a:xfrm>
            <a:prstGeom prst="snip1Rect">
              <a:avLst/>
            </a:prstGeom>
            <a:solidFill>
              <a:srgbClr val="00B0F0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>
                <a:defRPr/>
              </a:pPr>
              <a:endParaRPr lang="ja-JP" altLang="en-US" sz="1274">
                <a:solidFill>
                  <a:prstClr val="white"/>
                </a:solidFill>
                <a:latin typeface="Yu Gothic UI"/>
                <a:ea typeface="Yu Gothic UI"/>
              </a:endParaRPr>
            </a:p>
          </p:txBody>
        </p:sp>
        <p:sp>
          <p:nvSpPr>
            <p:cNvPr id="1122" name="直角三角形 18"/>
            <p:cNvSpPr/>
            <p:nvPr/>
          </p:nvSpPr>
          <p:spPr>
            <a:xfrm rot="10800000" flipH="1">
              <a:off x="8646701" y="2552080"/>
              <a:ext cx="98490" cy="936104"/>
            </a:xfrm>
            <a:prstGeom prst="rtTriangle">
              <a:avLst/>
            </a:prstGeom>
            <a:solidFill>
              <a:srgbClr val="00B0F0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>
                <a:defRPr/>
              </a:pPr>
              <a:endParaRPr lang="ja-JP" altLang="en-US" sz="1274">
                <a:solidFill>
                  <a:prstClr val="white"/>
                </a:solidFill>
                <a:latin typeface="Yu Gothic UI"/>
                <a:ea typeface="Yu Gothic UI"/>
              </a:endParaRPr>
            </a:p>
          </p:txBody>
        </p:sp>
      </p:grpSp>
      <p:sp>
        <p:nvSpPr>
          <p:cNvPr id="1123" name="テキスト ボックス 10"/>
          <p:cNvSpPr txBox="1"/>
          <p:nvPr/>
        </p:nvSpPr>
        <p:spPr>
          <a:xfrm>
            <a:off x="5157323" y="4078050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Ｍ駐車場</a:t>
            </a:r>
          </a:p>
        </p:txBody>
      </p:sp>
      <p:sp>
        <p:nvSpPr>
          <p:cNvPr id="1124" name="テキスト ボックス 24"/>
          <p:cNvSpPr txBox="1"/>
          <p:nvPr/>
        </p:nvSpPr>
        <p:spPr>
          <a:xfrm>
            <a:off x="5948815" y="4176271"/>
            <a:ext cx="359009" cy="67582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defTabSz="685800">
              <a:defRPr/>
            </a:pPr>
            <a:r>
              <a:rPr lang="ja-JP" altLang="en-US" sz="1133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大井田寮</a:t>
            </a:r>
          </a:p>
        </p:txBody>
      </p:sp>
      <p:cxnSp>
        <p:nvCxnSpPr>
          <p:cNvPr id="1125" name="直線矢印コネクタ 15"/>
          <p:cNvCxnSpPr/>
          <p:nvPr/>
        </p:nvCxnSpPr>
        <p:spPr>
          <a:xfrm flipH="1">
            <a:off x="4686868" y="3812443"/>
            <a:ext cx="951268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6" name="正方形/長方形 19"/>
          <p:cNvSpPr/>
          <p:nvPr/>
        </p:nvSpPr>
        <p:spPr>
          <a:xfrm>
            <a:off x="5649790" y="3785870"/>
            <a:ext cx="78311" cy="119453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ja-JP" altLang="en-US" sz="1274">
              <a:solidFill>
                <a:srgbClr val="0000FF"/>
              </a:solidFill>
              <a:latin typeface="Yu Gothic UI"/>
              <a:ea typeface="Yu Gothic UI"/>
            </a:endParaRPr>
          </a:p>
        </p:txBody>
      </p:sp>
      <p:sp>
        <p:nvSpPr>
          <p:cNvPr id="1127" name="テキスト ボックス 20"/>
          <p:cNvSpPr txBox="1"/>
          <p:nvPr/>
        </p:nvSpPr>
        <p:spPr>
          <a:xfrm>
            <a:off x="4180302" y="2304587"/>
            <a:ext cx="2856852" cy="646331"/>
          </a:xfrm>
          <a:prstGeom prst="rect">
            <a:avLst/>
          </a:prstGeom>
          <a:solidFill>
            <a:schemeClr val="bg1">
              <a:alpha val="51000"/>
            </a:schemeClr>
          </a:solidFill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ja-JP" altLang="en-US" sz="1200" b="1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北階段</a:t>
            </a:r>
            <a:endParaRPr lang="en-US" altLang="ja-JP" sz="1200" b="1" dirty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85800">
              <a:defRPr/>
            </a:pPr>
            <a:r>
              <a:rPr lang="ja-JP" altLang="en-US" sz="1200" b="1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（ここから階段を降りて徒歩で体育館へ）</a:t>
            </a:r>
            <a:endParaRPr lang="en-US" altLang="ja-JP" sz="1200" b="1" dirty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85800">
              <a:defRPr/>
            </a:pPr>
            <a:r>
              <a:rPr lang="ja-JP" altLang="en-US" sz="1200" b="1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一般車両は通行止め</a:t>
            </a:r>
          </a:p>
        </p:txBody>
      </p:sp>
      <p:cxnSp>
        <p:nvCxnSpPr>
          <p:cNvPr id="1128" name="直線矢印コネクタ 21"/>
          <p:cNvCxnSpPr>
            <a:cxnSpLocks/>
          </p:cNvCxnSpPr>
          <p:nvPr/>
        </p:nvCxnSpPr>
        <p:spPr>
          <a:xfrm flipH="1">
            <a:off x="5706389" y="2935460"/>
            <a:ext cx="277939" cy="8070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9" name="テキスト ボックス 23"/>
          <p:cNvSpPr txBox="1"/>
          <p:nvPr/>
        </p:nvSpPr>
        <p:spPr>
          <a:xfrm>
            <a:off x="4196788" y="4254874"/>
            <a:ext cx="601264" cy="30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工 場</a:t>
            </a:r>
          </a:p>
        </p:txBody>
      </p:sp>
      <p:sp>
        <p:nvSpPr>
          <p:cNvPr id="1130" name="正方形/長方形 7"/>
          <p:cNvSpPr/>
          <p:nvPr/>
        </p:nvSpPr>
        <p:spPr>
          <a:xfrm>
            <a:off x="4407289" y="3233181"/>
            <a:ext cx="295935" cy="49576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ja-JP" altLang="en-US" sz="1274">
              <a:solidFill>
                <a:prstClr val="white"/>
              </a:solidFill>
              <a:latin typeface="Yu Gothic UI"/>
              <a:ea typeface="Yu Gothic UI"/>
            </a:endParaRPr>
          </a:p>
        </p:txBody>
      </p:sp>
      <p:sp>
        <p:nvSpPr>
          <p:cNvPr id="1131" name="テキスト ボックス 9"/>
          <p:cNvSpPr txBox="1"/>
          <p:nvPr/>
        </p:nvSpPr>
        <p:spPr>
          <a:xfrm>
            <a:off x="4156909" y="3123645"/>
            <a:ext cx="1058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グラウンド</a:t>
            </a: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85800"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体育館</a:t>
            </a:r>
          </a:p>
        </p:txBody>
      </p:sp>
      <p:grpSp>
        <p:nvGrpSpPr>
          <p:cNvPr id="1132" name="グループ化 36"/>
          <p:cNvGrpSpPr/>
          <p:nvPr/>
        </p:nvGrpSpPr>
        <p:grpSpPr>
          <a:xfrm>
            <a:off x="6973372" y="1515859"/>
            <a:ext cx="2750987" cy="5028872"/>
            <a:chOff x="3463308" y="1960389"/>
            <a:chExt cx="2278797" cy="4667649"/>
          </a:xfrm>
        </p:grpSpPr>
        <p:pic>
          <p:nvPicPr>
            <p:cNvPr id="1133" name="図 14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3463308" y="1960389"/>
              <a:ext cx="2278797" cy="4667649"/>
            </a:xfrm>
            <a:prstGeom prst="rect">
              <a:avLst/>
            </a:prstGeom>
          </p:spPr>
        </p:pic>
        <p:sp>
          <p:nvSpPr>
            <p:cNvPr id="1134" name="テキスト ボックス 25"/>
            <p:cNvSpPr txBox="1"/>
            <p:nvPr/>
          </p:nvSpPr>
          <p:spPr>
            <a:xfrm>
              <a:off x="4020544" y="4043194"/>
              <a:ext cx="1164324" cy="373944"/>
            </a:xfrm>
            <a:prstGeom prst="rect">
              <a:avLst/>
            </a:prstGeom>
            <a:noFill/>
            <a:effectLst>
              <a:glow rad="127000">
                <a:schemeClr val="bg1"/>
              </a:glow>
            </a:effectLst>
          </p:spPr>
          <p:txBody>
            <a:bodyPr wrap="square" rtlCol="0">
              <a:spAutoFit/>
            </a:bodyPr>
            <a:lstStyle/>
            <a:p>
              <a:pPr defTabSz="685800">
                <a:defRPr/>
              </a:pPr>
              <a:r>
                <a:rPr lang="en-US" altLang="ja-JP" sz="2000" b="1" dirty="0">
                  <a:solidFill>
                    <a:prstClr val="black"/>
                  </a:solidFill>
                  <a:effectLst>
                    <a:glow rad="114300">
                      <a:srgbClr val="FFFF99"/>
                    </a:glow>
                  </a:effectLst>
                  <a:latin typeface="Yu Gothic UI" panose="020B0500000000000000" pitchFamily="50" charset="-128"/>
                  <a:ea typeface="Yu Gothic UI" panose="020B0500000000000000" pitchFamily="50" charset="-128"/>
                </a:rPr>
                <a:t>M</a:t>
              </a:r>
              <a:r>
                <a:rPr lang="ja-JP" altLang="en-US" sz="2000" b="1" dirty="0">
                  <a:solidFill>
                    <a:prstClr val="black"/>
                  </a:solidFill>
                  <a:effectLst>
                    <a:glow rad="114300">
                      <a:srgbClr val="FFFF99"/>
                    </a:glow>
                  </a:effectLst>
                  <a:latin typeface="Yu Gothic UI" panose="020B0500000000000000" pitchFamily="50" charset="-128"/>
                  <a:ea typeface="Yu Gothic UI" panose="020B0500000000000000" pitchFamily="50" charset="-128"/>
                </a:rPr>
                <a:t>駐車場</a:t>
              </a:r>
            </a:p>
          </p:txBody>
        </p:sp>
        <p:sp>
          <p:nvSpPr>
            <p:cNvPr id="1135" name="右矢印 16"/>
            <p:cNvSpPr/>
            <p:nvPr/>
          </p:nvSpPr>
          <p:spPr>
            <a:xfrm rot="11293446">
              <a:off x="4883813" y="3316844"/>
              <a:ext cx="347910" cy="210086"/>
            </a:xfrm>
            <a:prstGeom prst="rightArrow">
              <a:avLst>
                <a:gd name="adj1" fmla="val 50000"/>
                <a:gd name="adj2" fmla="val 84919"/>
              </a:avLst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5800"/>
              <a:endParaRPr lang="ja-JP" altLang="en-US" sz="1350" b="1" dirty="0">
                <a:solidFill>
                  <a:prstClr val="black"/>
                </a:solidFill>
                <a:latin typeface="Yu Gothic UI"/>
                <a:ea typeface="Yu Gothic UI"/>
              </a:endParaRPr>
            </a:p>
          </p:txBody>
        </p:sp>
        <p:sp>
          <p:nvSpPr>
            <p:cNvPr id="1136" name="右矢印 27"/>
            <p:cNvSpPr/>
            <p:nvPr/>
          </p:nvSpPr>
          <p:spPr>
            <a:xfrm rot="11325188" flipH="1">
              <a:off x="4715801" y="4702051"/>
              <a:ext cx="347910" cy="210086"/>
            </a:xfrm>
            <a:prstGeom prst="rightArrow">
              <a:avLst>
                <a:gd name="adj1" fmla="val 50000"/>
                <a:gd name="adj2" fmla="val 84919"/>
              </a:avLst>
            </a:prstGeom>
            <a:solidFill>
              <a:srgbClr val="0000FF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5800"/>
              <a:endParaRPr lang="ja-JP" altLang="en-US" sz="1350" b="1" dirty="0">
                <a:solidFill>
                  <a:prstClr val="black"/>
                </a:solidFill>
                <a:latin typeface="Yu Gothic UI"/>
                <a:ea typeface="Yu Gothic UI"/>
              </a:endParaRPr>
            </a:p>
          </p:txBody>
        </p:sp>
        <p:sp>
          <p:nvSpPr>
            <p:cNvPr id="1137" name="正方形/長方形 17"/>
            <p:cNvSpPr/>
            <p:nvPr/>
          </p:nvSpPr>
          <p:spPr>
            <a:xfrm>
              <a:off x="4701842" y="2202653"/>
              <a:ext cx="85615" cy="233406"/>
            </a:xfrm>
            <a:prstGeom prst="rect">
              <a:avLst/>
            </a:prstGeom>
            <a:solidFill>
              <a:srgbClr val="FF00FF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5800"/>
              <a:endParaRPr lang="ja-JP" altLang="en-US" sz="1350" b="1" dirty="0">
                <a:solidFill>
                  <a:prstClr val="black"/>
                </a:solidFill>
                <a:latin typeface="Yu Gothic UI"/>
                <a:ea typeface="Yu Gothic UI"/>
              </a:endParaRPr>
            </a:p>
          </p:txBody>
        </p:sp>
        <p:cxnSp>
          <p:nvCxnSpPr>
            <p:cNvPr id="1138" name="直線矢印コネクタ 35"/>
            <p:cNvCxnSpPr/>
            <p:nvPr/>
          </p:nvCxnSpPr>
          <p:spPr>
            <a:xfrm flipH="1" flipV="1">
              <a:off x="3607058" y="2188287"/>
              <a:ext cx="1116000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9" name="テキスト ボックス 37"/>
            <p:cNvSpPr txBox="1"/>
            <p:nvPr/>
          </p:nvSpPr>
          <p:spPr>
            <a:xfrm>
              <a:off x="4525720" y="4420615"/>
              <a:ext cx="551951" cy="776652"/>
            </a:xfrm>
            <a:prstGeom prst="rect">
              <a:avLst/>
            </a:prstGeom>
            <a:noFill/>
            <a:effectLst>
              <a:glow rad="127000">
                <a:schemeClr val="bg1">
                  <a:lumMod val="95000"/>
                </a:schemeClr>
              </a:glow>
            </a:effectLst>
          </p:spPr>
          <p:txBody>
            <a:bodyPr wrap="square" rtlCol="0">
              <a:spAutoFit/>
            </a:bodyPr>
            <a:lstStyle/>
            <a:p>
              <a:pPr defTabSz="685800">
                <a:defRPr/>
              </a:pPr>
              <a:r>
                <a:rPr lang="ja-JP" altLang="en-US" b="1" dirty="0">
                  <a:solidFill>
                    <a:srgbClr val="0000FF"/>
                  </a:solidFill>
                  <a:effectLst>
                    <a:glow rad="114300">
                      <a:prstClr val="white"/>
                    </a:glow>
                  </a:effectLst>
                  <a:latin typeface="Yu Gothic UI" panose="020B0500000000000000" pitchFamily="50" charset="-128"/>
                  <a:ea typeface="Yu Gothic UI" panose="020B0500000000000000" pitchFamily="50" charset="-128"/>
                </a:rPr>
                <a:t>出口</a:t>
              </a:r>
            </a:p>
          </p:txBody>
        </p:sp>
        <p:sp>
          <p:nvSpPr>
            <p:cNvPr id="1140" name="テキスト ボックス 38"/>
            <p:cNvSpPr txBox="1"/>
            <p:nvPr/>
          </p:nvSpPr>
          <p:spPr>
            <a:xfrm>
              <a:off x="4704864" y="3031453"/>
              <a:ext cx="551951" cy="776652"/>
            </a:xfrm>
            <a:prstGeom prst="rect">
              <a:avLst/>
            </a:prstGeom>
            <a:noFill/>
            <a:effectLst>
              <a:glow rad="127000">
                <a:schemeClr val="bg1">
                  <a:lumMod val="95000"/>
                </a:schemeClr>
              </a:glow>
            </a:effectLst>
          </p:spPr>
          <p:txBody>
            <a:bodyPr wrap="square" rtlCol="0">
              <a:spAutoFit/>
            </a:bodyPr>
            <a:lstStyle/>
            <a:p>
              <a:pPr defTabSz="685800">
                <a:defRPr/>
              </a:pPr>
              <a:r>
                <a:rPr lang="ja-JP" altLang="en-US" b="1" dirty="0">
                  <a:solidFill>
                    <a:srgbClr val="FF0000"/>
                  </a:solidFill>
                  <a:effectLst>
                    <a:glow rad="114300">
                      <a:prstClr val="white"/>
                    </a:glow>
                  </a:effectLst>
                  <a:latin typeface="Yu Gothic UI" panose="020B0500000000000000" pitchFamily="50" charset="-128"/>
                  <a:ea typeface="Yu Gothic UI" panose="020B0500000000000000" pitchFamily="50" charset="-128"/>
                </a:rPr>
                <a:t>入口</a:t>
              </a:r>
            </a:p>
          </p:txBody>
        </p:sp>
        <p:sp>
          <p:nvSpPr>
            <p:cNvPr id="1141" name="テキスト ボックス 39"/>
            <p:cNvSpPr txBox="1"/>
            <p:nvPr/>
          </p:nvSpPr>
          <p:spPr>
            <a:xfrm>
              <a:off x="4240569" y="2447494"/>
              <a:ext cx="922000" cy="316413"/>
            </a:xfrm>
            <a:prstGeom prst="rect">
              <a:avLst/>
            </a:prstGeom>
            <a:noFill/>
            <a:effectLst>
              <a:glow rad="127000">
                <a:schemeClr val="bg1">
                  <a:lumMod val="95000"/>
                </a:schemeClr>
              </a:glow>
            </a:effectLst>
          </p:spPr>
          <p:txBody>
            <a:bodyPr wrap="square" rtlCol="0">
              <a:spAutoFit/>
            </a:bodyPr>
            <a:lstStyle/>
            <a:p>
              <a:pPr defTabSz="685800">
                <a:defRPr/>
              </a:pPr>
              <a:r>
                <a:rPr lang="ja-JP" altLang="en-US" sz="1600" b="1" dirty="0">
                  <a:solidFill>
                    <a:srgbClr val="FF00FF"/>
                  </a:solidFill>
                  <a:effectLst>
                    <a:glow rad="114300">
                      <a:prstClr val="white"/>
                    </a:glow>
                  </a:effectLst>
                  <a:latin typeface="Yu Gothic UI" panose="020B0500000000000000" pitchFamily="50" charset="-128"/>
                  <a:ea typeface="Yu Gothic UI" panose="020B0500000000000000" pitchFamily="50" charset="-128"/>
                </a:rPr>
                <a:t>北階段</a:t>
              </a:r>
            </a:p>
          </p:txBody>
        </p:sp>
        <p:sp>
          <p:nvSpPr>
            <p:cNvPr id="1142" name="右矢印 16"/>
            <p:cNvSpPr/>
            <p:nvPr/>
          </p:nvSpPr>
          <p:spPr>
            <a:xfrm rot="11293446">
              <a:off x="4488778" y="6002765"/>
              <a:ext cx="347910" cy="210086"/>
            </a:xfrm>
            <a:prstGeom prst="rightArrow">
              <a:avLst>
                <a:gd name="adj1" fmla="val 50000"/>
                <a:gd name="adj2" fmla="val 84919"/>
              </a:avLst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5800"/>
              <a:endParaRPr lang="ja-JP" altLang="en-US" sz="1350" b="1" dirty="0">
                <a:solidFill>
                  <a:prstClr val="black"/>
                </a:solidFill>
                <a:latin typeface="Yu Gothic UI"/>
                <a:ea typeface="Yu Gothic UI"/>
              </a:endParaRPr>
            </a:p>
          </p:txBody>
        </p:sp>
        <p:sp>
          <p:nvSpPr>
            <p:cNvPr id="1143" name="テキスト ボックス 12"/>
            <p:cNvSpPr txBox="1"/>
            <p:nvPr/>
          </p:nvSpPr>
          <p:spPr>
            <a:xfrm>
              <a:off x="4447083" y="5641350"/>
              <a:ext cx="551951" cy="776652"/>
            </a:xfrm>
            <a:prstGeom prst="rect">
              <a:avLst/>
            </a:prstGeom>
            <a:noFill/>
            <a:effectLst>
              <a:glow rad="127000">
                <a:schemeClr val="bg1">
                  <a:lumMod val="95000"/>
                </a:schemeClr>
              </a:glow>
            </a:effectLst>
          </p:spPr>
          <p:txBody>
            <a:bodyPr wrap="square" rtlCol="0">
              <a:spAutoFit/>
            </a:bodyPr>
            <a:lstStyle/>
            <a:p>
              <a:pPr defTabSz="685800">
                <a:defRPr/>
              </a:pPr>
              <a:r>
                <a:rPr lang="ja-JP" altLang="en-US" b="1" dirty="0">
                  <a:solidFill>
                    <a:srgbClr val="FF0000"/>
                  </a:solidFill>
                  <a:effectLst>
                    <a:glow rad="114300">
                      <a:prstClr val="white"/>
                    </a:glow>
                  </a:effectLst>
                  <a:latin typeface="Yu Gothic UI" panose="020B0500000000000000" pitchFamily="50" charset="-128"/>
                  <a:ea typeface="Yu Gothic UI" panose="020B0500000000000000" pitchFamily="50" charset="-128"/>
                </a:rPr>
                <a:t>入口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3866535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1055</TotalTime>
  <Words>50</Words>
  <Application>Microsoft Office PowerPoint</Application>
  <PresentationFormat>A4 210 x 297 mm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Yu Gothic UI</vt:lpstr>
      <vt:lpstr>游ゴシック</vt:lpstr>
      <vt:lpstr>Times New Roman</vt:lpstr>
      <vt:lpstr>標準デザイン</vt:lpstr>
      <vt:lpstr>PowerPoint プレゼンテーション</vt:lpstr>
    </vt:vector>
  </TitlesOfParts>
  <Company>株式会社デンソー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大安製作所</dc:creator>
  <cp:lastModifiedBy>admin</cp:lastModifiedBy>
  <cp:revision>44</cp:revision>
  <cp:lastPrinted>2025-07-07T03:01:35Z</cp:lastPrinted>
  <dcterms:created xsi:type="dcterms:W3CDTF">2002-07-19T09:20:12Z</dcterms:created>
  <dcterms:modified xsi:type="dcterms:W3CDTF">2025-07-07T03:01:57Z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add209e-37c4-4e15-ab1b-f9befe71def1_Enabled">
    <vt:lpwstr>true</vt:lpwstr>
  </property>
  <property fmtid="{D5CDD505-2E9C-101B-9397-08002B2CF9AE}" pid="3" name="MSIP_Label_6add209e-37c4-4e15-ab1b-f9befe71def1_SetDate">
    <vt:lpwstr>2024-09-24T09:14:52Z</vt:lpwstr>
  </property>
  <property fmtid="{D5CDD505-2E9C-101B-9397-08002B2CF9AE}" pid="4" name="MSIP_Label_6add209e-37c4-4e15-ab1b-f9befe71def1_Method">
    <vt:lpwstr>Standard</vt:lpwstr>
  </property>
  <property fmtid="{D5CDD505-2E9C-101B-9397-08002B2CF9AE}" pid="5" name="MSIP_Label_6add209e-37c4-4e15-ab1b-f9befe71def1_Name">
    <vt:lpwstr>G_MIP_Confidential_Exception</vt:lpwstr>
  </property>
  <property fmtid="{D5CDD505-2E9C-101B-9397-08002B2CF9AE}" pid="6" name="MSIP_Label_6add209e-37c4-4e15-ab1b-f9befe71def1_SiteId">
    <vt:lpwstr>69405920-b673-4f7c-8845-e124e9d08af2</vt:lpwstr>
  </property>
  <property fmtid="{D5CDD505-2E9C-101B-9397-08002B2CF9AE}" pid="7" name="MSIP_Label_6add209e-37c4-4e15-ab1b-f9befe71def1_ActionId">
    <vt:lpwstr>91928c84-f68f-49f9-874b-78a14bedb477</vt:lpwstr>
  </property>
  <property fmtid="{D5CDD505-2E9C-101B-9397-08002B2CF9AE}" pid="8" name="MSIP_Label_6add209e-37c4-4e15-ab1b-f9befe71def1_ContentBits">
    <vt:lpwstr>0</vt:lpwstr>
  </property>
</Properties>
</file>